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34" userDrawn="1">
          <p15:clr>
            <a:srgbClr val="A4A3A4"/>
          </p15:clr>
        </p15:guide>
        <p15:guide id="2" pos="2547" userDrawn="1">
          <p15:clr>
            <a:srgbClr val="A4A3A4"/>
          </p15:clr>
        </p15:guide>
        <p15:guide id="3" pos="5133" userDrawn="1">
          <p15:clr>
            <a:srgbClr val="A4A3A4"/>
          </p15:clr>
        </p15:guide>
        <p15:guide id="4" orient="horz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2580" y="-1344"/>
      </p:cViewPr>
      <p:guideLst>
        <p:guide orient="horz" pos="1076"/>
        <p:guide orient="horz" pos="2165"/>
        <p:guide pos="1910"/>
        <p:guide pos="38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3977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8436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974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2588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9304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8358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57222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64045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437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1379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859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0E41-CF24-4A1B-96E4-91ECB53AA064}" type="datetimeFigureOut">
              <a:rPr lang="de-AT" smtClean="0"/>
              <a:pPr/>
              <a:t>28.04.2015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3C7D-4D3D-4C9A-9AAE-32DAFF75151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22314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56483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Michaela Gebesmair</dc:creator>
  <cp:lastModifiedBy>Michaela</cp:lastModifiedBy>
  <cp:revision>2</cp:revision>
  <dcterms:created xsi:type="dcterms:W3CDTF">2014-08-24T23:44:00Z</dcterms:created>
  <dcterms:modified xsi:type="dcterms:W3CDTF">2015-04-28T21:26:26Z</dcterms:modified>
</cp:coreProperties>
</file>